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3" r:id="rId8"/>
    <p:sldId id="260" r:id="rId9"/>
    <p:sldId id="261" r:id="rId10"/>
    <p:sldId id="262" r:id="rId11"/>
    <p:sldId id="269" r:id="rId12"/>
    <p:sldId id="264" r:id="rId13"/>
    <p:sldId id="265" r:id="rId14"/>
    <p:sldId id="267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9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4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1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4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2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9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2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8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3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7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FF3F-DEF0-4B12-9FA6-D943B1BB4BD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A359-DF44-45E5-90CB-740AB07BA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hyperlink" Target="&#1055;&#1072;&#1089;&#1087;&#1086;&#1088;&#1090;%20&#1084;&#1083;.%20&#1075;&#1088;.%20&#1057;&#1086;&#1083;&#1076;&#1072;&#1090;&#1086;&#1074;&#1072;.do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&#1055;&#1072;&#1089;&#1087;&#1086;&#1088;&#1090;%20&#1084;&#1083;.%20&#1075;&#1088;.%20&#1057;&#1086;&#1083;&#1076;&#1072;&#1090;&#1086;&#1074;&#1072;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71"/>
            <a:ext cx="12192000" cy="6816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5881" y="2864"/>
            <a:ext cx="48639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МДОУ детский сад «Чебурашка»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город Качканар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Младшая группа (3-4 года)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Воспитатели: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Солдатова Юлия Сергеевна- 1категории,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Соколова Ольга Анатольевна- 1 категория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fil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1" y="523593"/>
            <a:ext cx="7223882" cy="5813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64" y="3658591"/>
            <a:ext cx="2893148" cy="30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6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8" y="-104503"/>
            <a:ext cx="12401007" cy="7492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" y="101743"/>
            <a:ext cx="5771354" cy="7154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6" y="1448387"/>
            <a:ext cx="4919011" cy="5775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9116" y="449472"/>
            <a:ext cx="693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для сюжетно –ролевых игр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8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39" y="161366"/>
            <a:ext cx="6413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Уголок  для театральных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 нём создаются условия для режиссёрских игр и игр- драматизаций.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1315717"/>
            <a:ext cx="4310744" cy="52287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00800" y="404950"/>
            <a:ext cx="506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спорта и музыки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4" y="2225878"/>
            <a:ext cx="5009814" cy="47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7" y="-104503"/>
            <a:ext cx="12401007" cy="7492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2" y="1376066"/>
            <a:ext cx="4778222" cy="5376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5747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книги.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Помещены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 интересные, хорошо иллюстрированные книги, которые дети приносят из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дома.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44" y="1219312"/>
            <a:ext cx="4658606" cy="5638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3862" y="404949"/>
            <a:ext cx="449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уединения. 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9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8" y="-104503"/>
            <a:ext cx="12401007" cy="7492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" y="1263467"/>
            <a:ext cx="4391842" cy="5437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" y="0"/>
            <a:ext cx="10424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мелкой моторики математики.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Развитие мелкой моторики играет важную роль для общего развития ребенка.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53" y="1304832"/>
            <a:ext cx="4287339" cy="5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4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8"/>
            <a:ext cx="12192000" cy="7074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1" y="1328222"/>
            <a:ext cx="4600847" cy="539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421" y="91440"/>
            <a:ext cx="1100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науки и естествознания и центр конструирования, трансформируется. (Центр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строительства)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76" y="1661100"/>
            <a:ext cx="5501809" cy="52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0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9" y="1068977"/>
            <a:ext cx="3921578" cy="522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9166" y="286656"/>
            <a:ext cx="941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науки и естествознания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29" y="1068977"/>
            <a:ext cx="5866359" cy="51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6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6"/>
            <a:ext cx="12192000" cy="6842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4"/>
          <a:stretch/>
        </p:blipFill>
        <p:spPr>
          <a:xfrm>
            <a:off x="7174523" y="1207477"/>
            <a:ext cx="4818489" cy="5322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890" y="156755"/>
            <a:ext cx="11011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Раздевалка (информация для родителей).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Раздевалка в ДОУ удобная, красивая.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1541417"/>
            <a:ext cx="6093825" cy="48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552"/>
            <a:ext cx="12479383" cy="7492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" y="1004557"/>
            <a:ext cx="6996293" cy="524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600" y="43631"/>
            <a:ext cx="513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Работы детей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87" y="679657"/>
            <a:ext cx="4633757" cy="61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5" y="0"/>
            <a:ext cx="12544697" cy="7492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992" y="326571"/>
            <a:ext cx="948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Групповая комната -пространство коллективной жизни.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3" y="1523905"/>
            <a:ext cx="5299307" cy="5004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263375"/>
            <a:ext cx="4638446" cy="52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2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872"/>
            <a:ext cx="12192000" cy="6822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4" y="1435461"/>
            <a:ext cx="4522470" cy="5308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69" y="235131"/>
            <a:ext cx="114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Центр строительства.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Маленькие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дети предпочитают крупное игровое оборудование, которое надо размещать на открытых полках.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13" y="1582857"/>
            <a:ext cx="4365716" cy="51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65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2155371"/>
            <a:ext cx="5098869" cy="47026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1886" y="548640"/>
            <a:ext cx="11142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ИЗО. 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886" y="1010305"/>
            <a:ext cx="11800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Изобразительная деятельность - прекрасное средство развития творческих талантов и всех прочих способностей ребёнка. Кроме того с помощью ИЗО дети изучают окружающий мир.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3" y="2448652"/>
            <a:ext cx="5155888" cy="38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7" y="-91440"/>
            <a:ext cx="12401007" cy="7492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7" y="811908"/>
            <a:ext cx="4689343" cy="5799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451" y="-91439"/>
            <a:ext cx="1099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Центр для сюжетно ролевых игр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10" y="1175321"/>
            <a:ext cx="6404596" cy="480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8" y="-104503"/>
            <a:ext cx="12401007" cy="7492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7" y="759854"/>
            <a:ext cx="5059831" cy="6209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5335" y="88860"/>
            <a:ext cx="7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для сюжетно –ролевых игр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32" y="1030307"/>
            <a:ext cx="6919427" cy="5465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3531" y="6555601"/>
            <a:ext cx="755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Сюжетно-ролевые игры являются основными в игровой деятельности детей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sz="2400" b="1" dirty="0" smtClean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2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8" y="-104503"/>
            <a:ext cx="12401007" cy="7492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1330205"/>
            <a:ext cx="5942312" cy="4863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>
          <a:xfrm>
            <a:off x="6138442" y="483198"/>
            <a:ext cx="5834130" cy="6061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3961"/>
            <a:ext cx="624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Центр для сюжетно –ролевых игр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89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186</Words>
  <Application>Microsoft Office PowerPoint</Application>
  <PresentationFormat>Произвольный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Булатов</dc:creator>
  <cp:lastModifiedBy>User</cp:lastModifiedBy>
  <cp:revision>46</cp:revision>
  <dcterms:created xsi:type="dcterms:W3CDTF">2020-11-09T15:29:33Z</dcterms:created>
  <dcterms:modified xsi:type="dcterms:W3CDTF">2020-11-13T08:35:32Z</dcterms:modified>
</cp:coreProperties>
</file>